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464" r:id="rId2"/>
    <p:sldId id="443" r:id="rId3"/>
    <p:sldId id="444" r:id="rId4"/>
    <p:sldId id="447" r:id="rId5"/>
    <p:sldId id="449" r:id="rId6"/>
    <p:sldId id="452" r:id="rId7"/>
    <p:sldId id="450" r:id="rId8"/>
    <p:sldId id="445" r:id="rId9"/>
    <p:sldId id="446" r:id="rId10"/>
    <p:sldId id="455" r:id="rId11"/>
    <p:sldId id="258" r:id="rId12"/>
    <p:sldId id="287" r:id="rId13"/>
    <p:sldId id="290" r:id="rId14"/>
    <p:sldId id="442" r:id="rId15"/>
    <p:sldId id="459" r:id="rId16"/>
    <p:sldId id="257" r:id="rId17"/>
    <p:sldId id="456" r:id="rId18"/>
    <p:sldId id="457" r:id="rId19"/>
    <p:sldId id="458" r:id="rId20"/>
    <p:sldId id="451" r:id="rId21"/>
    <p:sldId id="453" r:id="rId22"/>
    <p:sldId id="460" r:id="rId23"/>
    <p:sldId id="461" r:id="rId24"/>
    <p:sldId id="462" r:id="rId25"/>
    <p:sldId id="463" r:id="rId26"/>
    <p:sldId id="46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8"/>
    <p:restoredTop sz="95153"/>
  </p:normalViewPr>
  <p:slideViewPr>
    <p:cSldViewPr snapToGrid="0">
      <p:cViewPr varScale="1">
        <p:scale>
          <a:sx n="107" d="100"/>
          <a:sy n="107" d="100"/>
        </p:scale>
        <p:origin x="2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A14E70-1668-644B-8D74-EA34AA8CEEAC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5B5DEA-6AC1-F349-BBF3-0AC88C3F2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850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re-incarnated as the 16</a:t>
            </a:r>
            <a:r>
              <a:rPr lang="en-US" baseline="30000" dirty="0"/>
              <a:t>th</a:t>
            </a:r>
            <a:r>
              <a:rPr lang="en-US" dirty="0"/>
              <a:t> century poetess MIRABAI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A8AEB-1DC3-9046-BA08-C69471CEA61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30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them together and you get 108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6A8AEB-1DC3-9046-BA08-C69471CEA61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88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6CF9-3427-33BA-AB1E-1A52E433B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29DCAB-C5BA-2CBD-EEAC-354468063C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95F86F-8196-6961-D0FF-22A3B1234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B5D67-79BB-34CA-A3CF-809AB1727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F6438-A377-AA2F-B40E-6EBB5016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524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91D8A-4885-8184-950E-FC2817FE8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2B573-778A-D37A-A704-69B3A581E3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48EF25-EE63-EC64-960F-83F3AF66F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0240E-4A73-6CDA-982C-54434D5D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BFBA52-6D5F-D1C4-C6FF-C7C095331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8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3BF5C-6B71-9401-C484-821D1A0DA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E0CF7C-1086-A22C-5C79-935FA9FD4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5FF53-497A-B106-06ED-E552B48F3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87D73-FF0A-663C-D801-A096AF95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B4E99-D888-7A68-D187-6AFE6DD32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624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8462C-C385-C84B-8C22-46CD6E96A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8B0D7-5B16-2A32-3DEE-AC685ACFE7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54E28-2652-A5C3-631C-05D076ED6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9DBC40-2B5E-78FF-D219-B28F15D2C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330A5-2165-41C4-0066-56C3F4948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BA91D1-C780-488A-AA68-F2A1D900F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21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4E1A8-C3A3-8009-4434-CAD0DC643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A6D68-6ACC-F7EF-01B3-554F02A07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FE1DDB-EF9F-61F6-C489-532C97E40A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954740-2869-F81C-E7F4-A4138CD3E7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A57954-C430-4FBB-1E64-ECE966F645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EBD317-3D6C-AAE9-BE67-B2B5C0BFA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592E55-475A-C187-C311-22EA39447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06F920-CCE2-2FB0-7A10-C25FC006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95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FD73-678E-5C50-653C-E48D1552D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633F7F-FCC6-854B-B391-647DCFB28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4404D-0D9B-E9F1-0476-9823D43CD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18B447-DB4A-3613-9050-A161C6965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65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D0B157-91AF-694C-8A6E-232BA5E8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D24FF0-3292-DE12-7E05-A94DC379D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0F7E72-F90F-045C-102D-BE683F4DB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89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DB350-832A-B672-86FA-8021A30F6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798C50-82D8-0D4A-240D-F7549B0A1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82438-CC26-4848-FF12-ADD5CBD498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530170-30C0-F023-B0B4-F47B52361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9E3141-9546-1700-864D-0595844B7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2A6086-81B9-DCD3-F6F4-091F767C5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5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3873-D3EF-49C8-B716-6C5AA9FF9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3AE34D-23B1-38D6-25DA-AFDC9E6547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C2F06-5545-F88E-69D5-D13B30DD0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E359F4-008C-DA2E-0D63-423C0F699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448B33-371F-13B6-1222-2A38D3C1B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15BC77-B6F1-7EE9-BDF2-4BCCCD7FB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2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5FA9E-7640-B22B-F6D5-B0CE42E21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D326B8-167F-8E64-511B-C98FA4DD7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613D6B-71B5-28C3-D21C-EA19750C2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443DF-F330-F2EF-F88E-4DA94696F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37219-135F-165A-3A8D-49389CDE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9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BAC3AC-B6C6-AD6B-4286-36ECD220A8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F784F-2C4A-2664-3ABE-1CA56F795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57F55E-0399-4902-3B6A-6B50C4A8B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411CE-191C-330B-1053-89FF5B8A1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C7F92-2558-5089-EA00-935984A3A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18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8FED5-41E8-C272-400E-85528AC22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68920-4464-7723-7A61-B088FF155F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D26A87-2A43-A2B8-DF88-9C4DAFB77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52BBB-7358-584B-BBCB-C44186B70248}" type="datetimeFigureOut">
              <a:rPr lang="en-US" smtClean="0"/>
              <a:t>9/10/24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BC9CB-11E6-CB6E-C7FB-42391602C0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03684-ABE7-7037-01E2-07AE0B7BD2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A3DB0-0803-204A-9C86-9C64F1ECE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229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logo of a bird&#10;&#10;Description automatically generated">
            <a:extLst>
              <a:ext uri="{FF2B5EF4-FFF2-40B4-BE49-F238E27FC236}">
                <a16:creationId xmlns:a16="http://schemas.microsoft.com/office/drawing/2014/main" id="{188A43C6-A140-D487-A08F-EA40AE7FF8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355" y="457200"/>
            <a:ext cx="852129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93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sitting in a tree&#10;&#10;Description automatically generated">
            <a:extLst>
              <a:ext uri="{FF2B5EF4-FFF2-40B4-BE49-F238E27FC236}">
                <a16:creationId xmlns:a16="http://schemas.microsoft.com/office/drawing/2014/main" id="{CCAA3A4E-83D1-C9B2-BF93-F68D53A4E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2011" y="0"/>
            <a:ext cx="9827212" cy="68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310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tanding around a person playing a violin&#10;&#10;Description automatically generated">
            <a:extLst>
              <a:ext uri="{FF2B5EF4-FFF2-40B4-BE49-F238E27FC236}">
                <a16:creationId xmlns:a16="http://schemas.microsoft.com/office/drawing/2014/main" id="{EB75F881-CEC4-61E7-2CD7-8BD6BB3EC7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7" b="3457"/>
          <a:stretch/>
        </p:blipFill>
        <p:spPr>
          <a:xfrm>
            <a:off x="1004204" y="0"/>
            <a:ext cx="10183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091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A40920CE-3FF3-4954-49F9-35EEC842D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028" y="428"/>
            <a:ext cx="9825178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09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a protective suit holding a green liquid&#10;&#10;Description automatically generated">
            <a:extLst>
              <a:ext uri="{FF2B5EF4-FFF2-40B4-BE49-F238E27FC236}">
                <a16:creationId xmlns:a16="http://schemas.microsoft.com/office/drawing/2014/main" id="{CCA7321C-3A7D-ACDF-4F17-2B531E298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795" y="428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34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earing headphones and holding a machine&#10;&#10;Description automatically generated">
            <a:extLst>
              <a:ext uri="{FF2B5EF4-FFF2-40B4-BE49-F238E27FC236}">
                <a16:creationId xmlns:a16="http://schemas.microsoft.com/office/drawing/2014/main" id="{E1FBA633-859E-51B7-8E82-425C2DBA3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536" y="429"/>
            <a:ext cx="9694162" cy="6857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657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ith a beard&#10;&#10;Description automatically generated">
            <a:extLst>
              <a:ext uri="{FF2B5EF4-FFF2-40B4-BE49-F238E27FC236}">
                <a16:creationId xmlns:a16="http://schemas.microsoft.com/office/drawing/2014/main" id="{6732D476-4CA4-E0F7-493E-17759D16C3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794" y="428"/>
            <a:ext cx="9831645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580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ollage of a person singing into a microphone&#10;&#10;Description automatically generated">
            <a:extLst>
              <a:ext uri="{FF2B5EF4-FFF2-40B4-BE49-F238E27FC236}">
                <a16:creationId xmlns:a16="http://schemas.microsoft.com/office/drawing/2014/main" id="{77DA26B2-E88F-4563-F336-0AEAB109C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381" y="0"/>
            <a:ext cx="9836472" cy="686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170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ith blue and purple hair and makeup&#10;&#10;Description automatically generated">
            <a:extLst>
              <a:ext uri="{FF2B5EF4-FFF2-40B4-BE49-F238E27FC236}">
                <a16:creationId xmlns:a16="http://schemas.microsoft.com/office/drawing/2014/main" id="{37C2C09C-D5B7-D3AC-AFF1-3BFA83F1F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874" y="0"/>
            <a:ext cx="9833486" cy="685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263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erson in a yellow shirt&#10;&#10;Description automatically generated">
            <a:extLst>
              <a:ext uri="{FF2B5EF4-FFF2-40B4-BE49-F238E27FC236}">
                <a16:creationId xmlns:a16="http://schemas.microsoft.com/office/drawing/2014/main" id="{89FC549B-1282-8748-BE5B-9275DDAE3D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744" y="-856"/>
            <a:ext cx="9938511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378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erson in a dress&#10;&#10;Description automatically generated">
            <a:extLst>
              <a:ext uri="{FF2B5EF4-FFF2-40B4-BE49-F238E27FC236}">
                <a16:creationId xmlns:a16="http://schemas.microsoft.com/office/drawing/2014/main" id="{31317966-DDA6-C92A-1028-FB66F4517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178" y="0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361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A25A37-197B-EB4B-88F2-57128FE91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902" y="-856"/>
            <a:ext cx="9143429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5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B9665A-1AE3-1548-91CA-7D31A04B0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42" y="0"/>
            <a:ext cx="10885036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314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with her tongue out and a spiral of colorful confetti&#10;&#10;Description automatically generated">
            <a:extLst>
              <a:ext uri="{FF2B5EF4-FFF2-40B4-BE49-F238E27FC236}">
                <a16:creationId xmlns:a16="http://schemas.microsoft.com/office/drawing/2014/main" id="{7D842261-7C76-435B-1B9B-AE7825BD32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441"/>
          <a:stretch/>
        </p:blipFill>
        <p:spPr>
          <a:xfrm>
            <a:off x="-2312" y="-3825"/>
            <a:ext cx="12193546" cy="6594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90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with a candle&#10;&#10;Description automatically generated">
            <a:extLst>
              <a:ext uri="{FF2B5EF4-FFF2-40B4-BE49-F238E27FC236}">
                <a16:creationId xmlns:a16="http://schemas.microsoft.com/office/drawing/2014/main" id="{903DDED0-9DB7-9F9B-3130-5170A1D2C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133" y="-110110"/>
            <a:ext cx="9719734" cy="677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4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human brain with an eye of horus&#10;&#10;Description automatically generated">
            <a:extLst>
              <a:ext uri="{FF2B5EF4-FFF2-40B4-BE49-F238E27FC236}">
                <a16:creationId xmlns:a16="http://schemas.microsoft.com/office/drawing/2014/main" id="{3D91C804-2E2C-1819-941E-69E4D7F48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590" y="0"/>
            <a:ext cx="10279460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640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rawing of a flower&#10;&#10;Description automatically generated">
            <a:extLst>
              <a:ext uri="{FF2B5EF4-FFF2-40B4-BE49-F238E27FC236}">
                <a16:creationId xmlns:a16="http://schemas.microsoft.com/office/drawing/2014/main" id="{2D99D5A7-A87B-EA5E-D980-3386D8E9CD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5409"/>
          <a:stretch/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52893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book cover of a book&#10;&#10;Description automatically generated with medium confidence">
            <a:extLst>
              <a:ext uri="{FF2B5EF4-FFF2-40B4-BE49-F238E27FC236}">
                <a16:creationId xmlns:a16="http://schemas.microsoft.com/office/drawing/2014/main" id="{EB48188B-11A2-CEBB-418A-73AEBE3DF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0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585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lose-up of a flower&#10;&#10;Description automatically generated">
            <a:extLst>
              <a:ext uri="{FF2B5EF4-FFF2-40B4-BE49-F238E27FC236}">
                <a16:creationId xmlns:a16="http://schemas.microsoft.com/office/drawing/2014/main" id="{709A8687-4AE3-8ED0-E6C8-7F0E384799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466" y="0"/>
            <a:ext cx="6849533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691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a garment&#10;&#10;Description automatically generated">
            <a:extLst>
              <a:ext uri="{FF2B5EF4-FFF2-40B4-BE49-F238E27FC236}">
                <a16:creationId xmlns:a16="http://schemas.microsoft.com/office/drawing/2014/main" id="{628C12C1-D2E3-C0A7-65D0-2328B28D6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0"/>
            <a:ext cx="98322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231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garment and a person in a room with text&#10;&#10;Description automatically generated">
            <a:extLst>
              <a:ext uri="{FF2B5EF4-FFF2-40B4-BE49-F238E27FC236}">
                <a16:creationId xmlns:a16="http://schemas.microsoft.com/office/drawing/2014/main" id="{7C77758F-CD17-487D-0D92-FAA4182491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929" y="54498"/>
            <a:ext cx="9675376" cy="674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387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standing around a rock&#10;&#10;Description automatically generated">
            <a:extLst>
              <a:ext uri="{FF2B5EF4-FFF2-40B4-BE49-F238E27FC236}">
                <a16:creationId xmlns:a16="http://schemas.microsoft.com/office/drawing/2014/main" id="{C7D67ED0-E28C-0FB5-B462-9A8D022D0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0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429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with different poses&#10;&#10;Description automatically generated">
            <a:extLst>
              <a:ext uri="{FF2B5EF4-FFF2-40B4-BE49-F238E27FC236}">
                <a16:creationId xmlns:a16="http://schemas.microsoft.com/office/drawing/2014/main" id="{3376A668-E517-3F22-92D9-A7C46BE9E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0178" y="-856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931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people wearing matching red shirts&#10;&#10;Description automatically generated">
            <a:extLst>
              <a:ext uri="{FF2B5EF4-FFF2-40B4-BE49-F238E27FC236}">
                <a16:creationId xmlns:a16="http://schemas.microsoft.com/office/drawing/2014/main" id="{91E3B421-4008-71C5-2400-1A62E067A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0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26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a garment and a person in a garment&#10;&#10;Description automatically generated">
            <a:extLst>
              <a:ext uri="{FF2B5EF4-FFF2-40B4-BE49-F238E27FC236}">
                <a16:creationId xmlns:a16="http://schemas.microsoft.com/office/drawing/2014/main" id="{81ACE1E6-92B5-67E4-824F-A0E8873E3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799" y="1"/>
            <a:ext cx="9831644" cy="685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896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group of logos&#10;&#10;Description automatically generated">
            <a:extLst>
              <a:ext uri="{FF2B5EF4-FFF2-40B4-BE49-F238E27FC236}">
                <a16:creationId xmlns:a16="http://schemas.microsoft.com/office/drawing/2014/main" id="{943E9806-AB78-E518-A353-6A40E436F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871" y="0"/>
            <a:ext cx="9831644" cy="6857572"/>
          </a:xfrm>
          <a:prstGeom prst="rect">
            <a:avLst/>
          </a:prstGeom>
          <a:solidFill>
            <a:srgbClr val="002060"/>
          </a:solidFill>
        </p:spPr>
      </p:pic>
    </p:spTree>
    <p:extLst>
      <p:ext uri="{BB962C8B-B14F-4D97-AF65-F5344CB8AC3E}">
        <p14:creationId xmlns:p14="http://schemas.microsoft.com/office/powerpoint/2010/main" val="1202157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2233</TotalTime>
  <Words>17</Words>
  <Application>Microsoft Macintosh PowerPoint</Application>
  <PresentationFormat>Widescreen</PresentationFormat>
  <Paragraphs>4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Xanthe Gresham Knight</dc:creator>
  <cp:lastModifiedBy>Xanthe Gresham Knight</cp:lastModifiedBy>
  <cp:revision>5</cp:revision>
  <dcterms:created xsi:type="dcterms:W3CDTF">2024-08-29T17:45:33Z</dcterms:created>
  <dcterms:modified xsi:type="dcterms:W3CDTF">2024-09-10T09:31:32Z</dcterms:modified>
</cp:coreProperties>
</file>